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34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27FBB"/>
    <a:srgbClr val="214D8D"/>
    <a:srgbClr val="F3FAFF"/>
    <a:srgbClr val="5CB3E9"/>
    <a:srgbClr val="7AC7FF"/>
    <a:srgbClr val="80BBDD"/>
    <a:srgbClr val="BFE4FF"/>
    <a:srgbClr val="1C498A"/>
    <a:srgbClr val="003181"/>
    <a:srgbClr val="DFF7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734" autoAdjust="0"/>
    <p:restoredTop sz="88971" autoAdjust="0"/>
  </p:normalViewPr>
  <p:slideViewPr>
    <p:cSldViewPr snapToGrid="0">
      <p:cViewPr varScale="1">
        <p:scale>
          <a:sx n="77" d="100"/>
          <a:sy n="77" d="100"/>
        </p:scale>
        <p:origin x="-926" y="-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6E81F-8D70-46F8-B83F-C4629A4BE1DA}" type="datetimeFigureOut">
              <a:rPr lang="it-IT" smtClean="0"/>
              <a:t>24/11/2023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49865-BCB4-49E9-AA5E-01FB41AAD4CD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49865-BCB4-49E9-AA5E-01FB41AAD4CD}" type="slidenum">
              <a:rPr lang="it-IT" smtClean="0"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BD4D2D0-300E-1CB5-DDD5-269976FEA4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E8A59903-8CDB-F580-3301-55A24C908B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B2B4364E-0FCD-732F-D6D2-E7D871E72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1CF3-7F06-46BC-9215-3B438E528431}" type="datetimeFigureOut">
              <a:rPr lang="it-IT" smtClean="0"/>
              <a:pPr/>
              <a:t>24/11/2023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A08FBC5D-4CB7-4C3F-F41D-88D1A4799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371BF5FE-F3AD-E585-F835-E91F82A60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24E5-2ECE-45BA-8CA1-BA41200CC96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6700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EF47C91-9FBA-95DE-915E-FDC7BC59D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565C1444-CEC7-B85D-500B-4A01C7389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05036A9C-827C-2A1E-88B4-CDD41A154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1CF3-7F06-46BC-9215-3B438E528431}" type="datetimeFigureOut">
              <a:rPr lang="it-IT" smtClean="0"/>
              <a:pPr/>
              <a:t>24/11/2023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E29F4B6B-5855-2EAD-ED23-E36A3D4EC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E3046D5E-2E8E-41E6-EF87-756EC04F7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24E5-2ECE-45BA-8CA1-BA41200CC96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46686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63FB922E-04A8-9626-732A-D8DDB082BC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2A0E2CC6-05D9-2BFE-8F29-C41F3E3101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1C02E0B4-051B-5845-0595-2F5506B79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1CF3-7F06-46BC-9215-3B438E528431}" type="datetimeFigureOut">
              <a:rPr lang="it-IT" smtClean="0"/>
              <a:pPr/>
              <a:t>24/11/2023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EB2DDBFC-F967-4427-BE5F-5C54E086C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69543504-3844-1796-A8C3-26419B5C8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24E5-2ECE-45BA-8CA1-BA41200CC96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57831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8134928-7FD2-A93D-12BD-B1354A2DF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9E59AB5-E077-BED1-A286-EA03067A2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69343051-3775-84A4-3B79-CEB3B1C5A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1CF3-7F06-46BC-9215-3B438E528431}" type="datetimeFigureOut">
              <a:rPr lang="it-IT" smtClean="0"/>
              <a:pPr/>
              <a:t>24/11/2023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6833372-9EA6-4BD9-5C68-B54BFE2FF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DE0BC98-449D-24E4-E7A9-739D3F8C0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24E5-2ECE-45BA-8CA1-BA41200CC96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20490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D846F74-E302-FEAD-89F5-F6C96FF45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1BAB1537-8951-62B7-B0B3-442D3DD18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178DD4C1-2F63-3612-0BF7-D2DB50ECA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1CF3-7F06-46BC-9215-3B438E528431}" type="datetimeFigureOut">
              <a:rPr lang="it-IT" smtClean="0"/>
              <a:pPr/>
              <a:t>24/11/2023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E434FC5-2EB0-25EE-4985-A3BC1C62F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E84F1431-FB98-EC04-9444-9D906AF8C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24E5-2ECE-45BA-8CA1-BA41200CC96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86222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7E84CC1-E388-5022-8F5D-D3EB49169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2E4F15D-CB69-EA93-663A-C5F074BF31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AF942C86-5F3B-8068-7DF1-70B52E6CC6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67E7ED2D-73C4-C285-CC7A-1BB792EF9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1CF3-7F06-46BC-9215-3B438E528431}" type="datetimeFigureOut">
              <a:rPr lang="it-IT" smtClean="0"/>
              <a:pPr/>
              <a:t>24/11/2023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7D72227B-B495-F10A-6173-A7F409917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5836921E-9585-A97C-1CE4-DD0B0A6E6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24E5-2ECE-45BA-8CA1-BA41200CC96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49268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FE59E8F-AAE1-1F54-C200-0EFB788BE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0B314E48-37BE-77F8-40A0-BBF2744D4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346F500F-2A3D-968D-7F73-5EC6492D9C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A4C80B47-CA00-66C3-CCB4-F1D59C29EF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3EEC3259-8451-A44A-E780-154B995CA6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989161A7-4EA3-3745-01B8-A4E3901B7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1CF3-7F06-46BC-9215-3B438E528431}" type="datetimeFigureOut">
              <a:rPr lang="it-IT" smtClean="0"/>
              <a:pPr/>
              <a:t>24/11/2023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7FBEF7EE-947A-C8CE-3F1B-B955E1DA4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C0DF39E6-6729-E24B-1719-2152A0219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24E5-2ECE-45BA-8CA1-BA41200CC96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7434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B794FDF-63E0-18F5-F877-4F65603F7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DE6796EE-19CC-ABA8-5D2B-19FF612D1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1CF3-7F06-46BC-9215-3B438E528431}" type="datetimeFigureOut">
              <a:rPr lang="it-IT" smtClean="0"/>
              <a:pPr/>
              <a:t>24/11/2023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BE89D6F1-485B-4BB7-311A-15FA2E281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150C5F4B-2E26-4EDD-3FC7-F23E5036F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24E5-2ECE-45BA-8CA1-BA41200CC96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3014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9D648E32-7530-4073-857E-0B5399713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1CF3-7F06-46BC-9215-3B438E528431}" type="datetimeFigureOut">
              <a:rPr lang="it-IT" smtClean="0"/>
              <a:pPr/>
              <a:t>24/11/2023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27C0401C-FCB3-3B43-C776-A1C6582B9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0D614003-CB95-1E11-6050-AD3643ECA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24E5-2ECE-45BA-8CA1-BA41200CC96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4053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300BF92-EEA5-F24F-CA69-8E68F9C1F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B2FFAF6-EB6A-55E6-A51F-05824906D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FA196793-58B2-5725-59BA-90A87CE633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A8DDDE97-CA8F-9AD6-6FDB-1CBB88CFC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1CF3-7F06-46BC-9215-3B438E528431}" type="datetimeFigureOut">
              <a:rPr lang="it-IT" smtClean="0"/>
              <a:pPr/>
              <a:t>24/11/2023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4717A911-4F2F-7822-9964-2D2772CB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E9DBB083-9512-FBA4-A552-2404BB449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24E5-2ECE-45BA-8CA1-BA41200CC96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40729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F2F8E33-FBE9-F8DE-10E1-05FE8FDCB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C7BD92DE-0033-B584-B6F7-0BBBD0F283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17392B8F-E72E-0CE5-A99B-624B9487DD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7A0E9305-B007-7ED6-C926-9593002A7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1CF3-7F06-46BC-9215-3B438E528431}" type="datetimeFigureOut">
              <a:rPr lang="it-IT" smtClean="0"/>
              <a:pPr/>
              <a:t>24/11/2023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EB7C71A9-5310-E275-F20F-9BF45483F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5B731AB3-C058-CAF3-3FF8-D03F6D2F6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24E5-2ECE-45BA-8CA1-BA41200CC96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37928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57F452E8-4E46-0002-4ED5-B376EAADB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8B7A92D8-2E26-9E8A-F4FF-D24E9AFE9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F031155D-80A9-744A-2649-7BCBC990ED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71CF3-7F06-46BC-9215-3B438E528431}" type="datetimeFigureOut">
              <a:rPr lang="it-IT" smtClean="0"/>
              <a:pPr/>
              <a:t>24/11/2023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4D3BC3B9-9415-5F0C-D63A-D51061CF55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7516F51B-BB62-98EE-EC00-7ACBC9F94C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F24E5-2ECE-45BA-8CA1-BA41200CC96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72556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698DFDB0-AB72-740E-3A0A-99D5851A36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9966600" y="7138"/>
            <a:ext cx="2232510" cy="3173393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60D972D4-DF87-C5C0-311A-76C57A2FB1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0" y="5102172"/>
            <a:ext cx="12192000" cy="161290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9EB803A3-44F4-D130-1F1A-D4B155CCFC53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1942" y="142928"/>
            <a:ext cx="1978522" cy="91979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0C68898E-54D9-4130-A27A-08C6872089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642" y="4912251"/>
            <a:ext cx="1977156" cy="675306"/>
          </a:xfrm>
          <a:prstGeom prst="rect">
            <a:avLst/>
          </a:prstGeom>
        </p:spPr>
      </p:pic>
      <p:pic>
        <p:nvPicPr>
          <p:cNvPr id="1026" name="Picture 2" descr="C:\Users\hp\OneDrive\Desktop\Locandina Programma Isnart marine LECCE 1-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2931847" cy="6260459"/>
          </a:xfrm>
          <a:prstGeom prst="rect">
            <a:avLst/>
          </a:prstGeom>
          <a:noFill/>
        </p:spPr>
      </p:pic>
      <p:pic>
        <p:nvPicPr>
          <p:cNvPr id="9" name="Immagine 8" descr="logo proloco lecce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49914" y="5779936"/>
            <a:ext cx="3299460" cy="88392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2892287" y="1"/>
            <a:ext cx="7086600" cy="8958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it-IT" b="1" dirty="0" smtClean="0">
                <a:solidFill>
                  <a:srgbClr val="214D8D"/>
                </a:solidFill>
                <a:latin typeface="Adobe Caslon Pro Bold" pitchFamily="18" charset="0"/>
              </a:rPr>
              <a:t>FOCUS di </a:t>
            </a:r>
            <a:r>
              <a:rPr lang="it-IT" b="1" dirty="0" err="1" smtClean="0">
                <a:solidFill>
                  <a:srgbClr val="214D8D"/>
                </a:solidFill>
                <a:latin typeface="Adobe Caslon Pro Bold" pitchFamily="18" charset="0"/>
              </a:rPr>
              <a:t>co-progettazione</a:t>
            </a:r>
            <a:r>
              <a:rPr lang="it-IT" b="1" dirty="0" smtClean="0">
                <a:solidFill>
                  <a:srgbClr val="214D8D"/>
                </a:solidFill>
                <a:latin typeface="Adobe Caslon Pro Bold" pitchFamily="18" charset="0"/>
              </a:rPr>
              <a:t> per le imprese  e la </a:t>
            </a:r>
            <a:r>
              <a:rPr lang="it-IT" b="1" dirty="0" err="1" smtClean="0">
                <a:solidFill>
                  <a:srgbClr val="214D8D"/>
                </a:solidFill>
                <a:latin typeface="Adobe Caslon Pro Bold" pitchFamily="18" charset="0"/>
              </a:rPr>
              <a:t>governance</a:t>
            </a:r>
            <a:r>
              <a:rPr lang="it-IT" b="1" dirty="0" smtClean="0">
                <a:solidFill>
                  <a:srgbClr val="214D8D"/>
                </a:solidFill>
                <a:latin typeface="Adobe Caslon Pro Bold" pitchFamily="18" charset="0"/>
              </a:rPr>
              <a:t> turistica e per l’organizzazione dell’offerta e della destinazione: MARINE </a:t>
            </a:r>
            <a:r>
              <a:rPr lang="it-IT" b="1" dirty="0" err="1" smtClean="0">
                <a:solidFill>
                  <a:srgbClr val="214D8D"/>
                </a:solidFill>
                <a:latin typeface="Adobe Caslon Pro Bold" pitchFamily="18" charset="0"/>
              </a:rPr>
              <a:t>DI</a:t>
            </a:r>
            <a:r>
              <a:rPr lang="it-IT" b="1" dirty="0" smtClean="0">
                <a:solidFill>
                  <a:srgbClr val="214D8D"/>
                </a:solidFill>
                <a:latin typeface="Adobe Caslon Pro Bold" pitchFamily="18" charset="0"/>
              </a:rPr>
              <a:t> PUGLIA</a:t>
            </a:r>
          </a:p>
          <a:p>
            <a:pPr lvl="0">
              <a:defRPr/>
            </a:pPr>
            <a:endParaRPr lang="it-IT" sz="1200" b="1" dirty="0" smtClean="0">
              <a:solidFill>
                <a:srgbClr val="214D8D"/>
              </a:solidFill>
              <a:latin typeface="Adobe Caslon Pro Bold" pitchFamily="18" charset="0"/>
            </a:endParaRPr>
          </a:p>
          <a:p>
            <a:pPr lvl="0">
              <a:defRPr/>
            </a:pPr>
            <a:r>
              <a:rPr lang="it-IT" b="1" dirty="0" smtClean="0">
                <a:solidFill>
                  <a:srgbClr val="214D8D"/>
                </a:solidFill>
                <a:latin typeface="Adobe Caslon Pro Bold" pitchFamily="18" charset="0"/>
              </a:rPr>
              <a:t>Sintesi dell’intervento </a:t>
            </a:r>
            <a:r>
              <a:rPr lang="it-IT" b="1" dirty="0" smtClean="0">
                <a:solidFill>
                  <a:srgbClr val="214D8D"/>
                </a:solidFill>
                <a:latin typeface="Adobe Caslon Pro Bold" pitchFamily="18" charset="0"/>
              </a:rPr>
              <a:t>del gruppo di cui si è resa portavoce Pro Loco </a:t>
            </a:r>
            <a:r>
              <a:rPr lang="it-IT" b="1" dirty="0" smtClean="0">
                <a:solidFill>
                  <a:srgbClr val="214D8D"/>
                </a:solidFill>
                <a:latin typeface="Adobe Caslon Pro Bold" pitchFamily="18" charset="0"/>
              </a:rPr>
              <a:t>Lecce APS</a:t>
            </a:r>
          </a:p>
          <a:p>
            <a:pPr lvl="0">
              <a:defRPr/>
            </a:pPr>
            <a:r>
              <a:rPr lang="it-IT" b="1" dirty="0" smtClean="0">
                <a:solidFill>
                  <a:srgbClr val="FF0000"/>
                </a:solidFill>
                <a:latin typeface="Adobe Caslon Pro Bold" pitchFamily="18" charset="0"/>
              </a:rPr>
              <a:t>Accessibilità, Sostenibilità e Connessione </a:t>
            </a:r>
            <a:r>
              <a:rPr lang="it-IT" b="1" dirty="0" smtClean="0">
                <a:solidFill>
                  <a:srgbClr val="214D8D"/>
                </a:solidFill>
                <a:latin typeface="Adobe Caslon Pro Bold" pitchFamily="18" charset="0"/>
              </a:rPr>
              <a:t>sembrano essere i pilastri della strategia di rilancio delle marine di Puglia e, in particolare delle marine del Salento: penisola della penisola.</a:t>
            </a:r>
          </a:p>
          <a:p>
            <a:pPr lvl="0">
              <a:defRPr/>
            </a:pPr>
            <a:r>
              <a:rPr lang="it-IT" b="1" dirty="0" smtClean="0">
                <a:solidFill>
                  <a:srgbClr val="214D8D"/>
                </a:solidFill>
                <a:latin typeface="Adobe Caslon Pro Bold" pitchFamily="18" charset="0"/>
              </a:rPr>
              <a:t>Promuovere, dunque, anche in collaborazione con gli enti di  formazione, il turismo itinerante, invitando i comuni a creare nuove aree camper e a mettersi in rete al fine di avere un unico riferimento anche e soprattutto per l’annosa problematica dei trasporti. Lecce, da questo punto di vista, può fare molto, essendo il capoluogo di una provincia lunghissima che conduce al Capo di </a:t>
            </a:r>
            <a:r>
              <a:rPr lang="it-IT" b="1" dirty="0" err="1" smtClean="0">
                <a:solidFill>
                  <a:srgbClr val="214D8D"/>
                </a:solidFill>
                <a:latin typeface="Adobe Caslon Pro Bold" pitchFamily="18" charset="0"/>
              </a:rPr>
              <a:t>Leuca</a:t>
            </a:r>
            <a:r>
              <a:rPr lang="it-IT" b="1" dirty="0" smtClean="0">
                <a:solidFill>
                  <a:srgbClr val="214D8D"/>
                </a:solidFill>
                <a:latin typeface="Adobe Caslon Pro Bold" pitchFamily="18" charset="0"/>
              </a:rPr>
              <a:t>, luogo meraviglioso ed ambito ma difficilmente raggiungibile. Un connubio tra pubblico e privato e tra centri di promozione turistica è auspicabile. Pro Loco Lecce APS mette a disposizione il proprio Portale Editoriale, nato grazie al Bando TOCC del Ministero della Cultura per la digitalizzazione della Cultura immateriale dei territori. </a:t>
            </a:r>
          </a:p>
          <a:p>
            <a:pPr lvl="0">
              <a:defRPr/>
            </a:pPr>
            <a:r>
              <a:rPr lang="it-IT" b="1" dirty="0" smtClean="0">
                <a:solidFill>
                  <a:srgbClr val="214D8D"/>
                </a:solidFill>
                <a:latin typeface="Adobe Caslon Pro Bold" pitchFamily="18" charset="0"/>
              </a:rPr>
              <a:t>INFO:www.prolocolecce.it    MAIL:laprolocodilecce@libero.it</a:t>
            </a:r>
            <a:endParaRPr lang="it-IT" b="1" dirty="0" smtClean="0">
              <a:solidFill>
                <a:srgbClr val="214D8D"/>
              </a:solidFill>
              <a:latin typeface="Adobe Caslon Pro Bold" pitchFamily="18" charset="0"/>
            </a:endParaRPr>
          </a:p>
          <a:p>
            <a:pPr>
              <a:defRPr/>
            </a:pPr>
            <a:endParaRPr lang="it-IT" sz="1200" dirty="0" smtClean="0">
              <a:solidFill>
                <a:srgbClr val="214D8D"/>
              </a:solidFill>
              <a:latin typeface="YACgETiWKS8 0"/>
            </a:endParaRPr>
          </a:p>
          <a:p>
            <a:pPr>
              <a:defRPr/>
            </a:pPr>
            <a:endParaRPr lang="it-IT" sz="1200" dirty="0" smtClean="0">
              <a:solidFill>
                <a:srgbClr val="214D8D"/>
              </a:solidFill>
              <a:latin typeface="YACgETiWKS8 0"/>
            </a:endParaRPr>
          </a:p>
          <a:p>
            <a:pPr>
              <a:defRPr/>
            </a:pPr>
            <a:endParaRPr lang="it-IT" sz="1200" dirty="0" smtClean="0">
              <a:solidFill>
                <a:srgbClr val="214D8D"/>
              </a:solidFill>
              <a:latin typeface="YACgETiWKS8 0"/>
            </a:endParaRPr>
          </a:p>
          <a:p>
            <a:pPr>
              <a:defRPr/>
            </a:pPr>
            <a:endParaRPr lang="it-IT" sz="1200" dirty="0" smtClean="0">
              <a:solidFill>
                <a:srgbClr val="214D8D"/>
              </a:solidFill>
              <a:latin typeface="YACgETiWKS8 0"/>
            </a:endParaRPr>
          </a:p>
          <a:p>
            <a:pPr>
              <a:defRPr/>
            </a:pPr>
            <a:endParaRPr lang="it-IT" sz="1200" dirty="0" smtClean="0">
              <a:solidFill>
                <a:srgbClr val="214D8D"/>
              </a:solidFill>
              <a:latin typeface="YACgETiWKS8 0"/>
            </a:endParaRPr>
          </a:p>
          <a:p>
            <a:pPr>
              <a:defRPr/>
            </a:pPr>
            <a:endParaRPr lang="it-IT" sz="1200" dirty="0" smtClean="0">
              <a:solidFill>
                <a:srgbClr val="214D8D"/>
              </a:solidFill>
              <a:latin typeface="YACgETiWKS8 0"/>
            </a:endParaRPr>
          </a:p>
          <a:p>
            <a:pPr>
              <a:defRPr/>
            </a:pPr>
            <a:endParaRPr lang="it-IT" sz="1200" dirty="0" smtClean="0">
              <a:solidFill>
                <a:srgbClr val="214D8D"/>
              </a:solidFill>
              <a:latin typeface="YACgETiWKS8 0"/>
            </a:endParaRPr>
          </a:p>
          <a:p>
            <a:pPr>
              <a:defRPr/>
            </a:pPr>
            <a:endParaRPr lang="it-IT" sz="1200" dirty="0" smtClean="0">
              <a:solidFill>
                <a:srgbClr val="214D8D"/>
              </a:solidFill>
              <a:latin typeface="YACgETiWKS8 0"/>
            </a:endParaRPr>
          </a:p>
          <a:p>
            <a:pPr>
              <a:defRPr/>
            </a:pPr>
            <a:endParaRPr lang="it-IT" sz="1200" dirty="0" smtClean="0">
              <a:solidFill>
                <a:srgbClr val="214D8D"/>
              </a:solidFill>
              <a:latin typeface="YACgETiWKS8 0"/>
            </a:endParaRPr>
          </a:p>
          <a:p>
            <a:pPr>
              <a:defRPr/>
            </a:pPr>
            <a:endParaRPr lang="it-IT" sz="1200" dirty="0" smtClean="0">
              <a:solidFill>
                <a:srgbClr val="214D8D"/>
              </a:solidFill>
              <a:latin typeface="YACgETiWKS8 0"/>
            </a:endParaRPr>
          </a:p>
          <a:p>
            <a:pPr>
              <a:defRPr/>
            </a:pPr>
            <a:endParaRPr lang="it-IT" sz="1200" dirty="0" smtClean="0">
              <a:solidFill>
                <a:srgbClr val="214D8D"/>
              </a:solidFill>
              <a:latin typeface="YACgETiWKS8 0"/>
            </a:endParaRPr>
          </a:p>
          <a:p>
            <a:pPr>
              <a:defRPr/>
            </a:pPr>
            <a:endParaRPr lang="it-IT" sz="1200" dirty="0" smtClean="0">
              <a:solidFill>
                <a:srgbClr val="214D8D"/>
              </a:solidFill>
              <a:latin typeface="YACgETiWKS8 0"/>
            </a:endParaRPr>
          </a:p>
          <a:p>
            <a:pPr>
              <a:defRPr/>
            </a:pPr>
            <a:endParaRPr lang="it-IT" sz="1200" dirty="0" smtClean="0">
              <a:solidFill>
                <a:srgbClr val="214D8D"/>
              </a:solidFill>
              <a:latin typeface="YACgETiWKS8 0"/>
            </a:endParaRPr>
          </a:p>
          <a:p>
            <a:pPr>
              <a:defRPr/>
            </a:pPr>
            <a:endParaRPr lang="it-IT" sz="1200" dirty="0" smtClean="0">
              <a:solidFill>
                <a:srgbClr val="214D8D"/>
              </a:solidFill>
              <a:latin typeface="YACgETiWKS8 0"/>
            </a:endParaRPr>
          </a:p>
          <a:p>
            <a:pPr>
              <a:defRPr/>
            </a:pPr>
            <a:endParaRPr lang="it-IT" sz="1200" dirty="0" smtClean="0">
              <a:solidFill>
                <a:srgbClr val="214D8D"/>
              </a:solidFill>
              <a:latin typeface="YACgETiWKS8 0"/>
            </a:endParaRPr>
          </a:p>
          <a:p>
            <a:pPr>
              <a:defRPr/>
            </a:pPr>
            <a:endParaRPr lang="it-IT" sz="1200" dirty="0" smtClean="0">
              <a:solidFill>
                <a:srgbClr val="214D8D"/>
              </a:solidFill>
              <a:latin typeface="YACgETiWKS8 0"/>
            </a:endParaRPr>
          </a:p>
          <a:p>
            <a:pPr>
              <a:defRPr/>
            </a:pPr>
            <a:endParaRPr lang="it-IT" sz="1200" dirty="0">
              <a:solidFill>
                <a:srgbClr val="214D8D"/>
              </a:solidFill>
              <a:latin typeface="YACgETiWKS8 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37261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5492</TotalTime>
  <Words>193</Words>
  <Application>Microsoft Office PowerPoint</Application>
  <PresentationFormat>Personalizzato</PresentationFormat>
  <Paragraphs>22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Adriana Mari</dc:creator>
  <cp:lastModifiedBy>hp</cp:lastModifiedBy>
  <cp:revision>823</cp:revision>
  <dcterms:created xsi:type="dcterms:W3CDTF">2023-10-11T08:06:39Z</dcterms:created>
  <dcterms:modified xsi:type="dcterms:W3CDTF">2023-11-24T13:26:04Z</dcterms:modified>
</cp:coreProperties>
</file>